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49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59DD5-0039-4008-9ADA-BB464EB6F6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35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B650-4BBF-4E79-80F3-53BC941D62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71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23FE-077F-41B8-A4F2-5D3D8B89F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65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D69D3-36B8-4C29-8B4A-D075A273D8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3EC26-2C02-4297-94CF-62F6721E6F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3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5A9FF-5A3F-477F-9420-26F6680125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206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D1097-D738-4284-BB81-DB30793E9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79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9DA6D-2073-4856-95F0-5D878D3C8A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016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1C2DD-D8AF-4875-AC01-7F41A96802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455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4FB81-1BE5-491C-931E-EFDD8A7F17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489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AE86E-CCCC-431D-82B9-98D8A689EB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84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89DB88-26AD-4695-8492-3FCBB89BE0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381116" y="617746"/>
            <a:ext cx="229921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The Wintonian</a:t>
            </a:r>
            <a:endParaRPr lang="en-GB" altLang="en-US" b="1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81000" y="1905000"/>
            <a:ext cx="829945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81000" y="5257800"/>
            <a:ext cx="3035300" cy="679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76600" y="1758950"/>
            <a:ext cx="40386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BAR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white">
          <a:xfrm>
            <a:off x="4648200" y="2133600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white">
          <a:xfrm flipV="1">
            <a:off x="381000" y="4876800"/>
            <a:ext cx="3013075" cy="0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white">
          <a:xfrm>
            <a:off x="8610600" y="2514600"/>
            <a:ext cx="228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609600" y="52578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white">
          <a:xfrm>
            <a:off x="381000" y="5257800"/>
            <a:ext cx="3048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white">
          <a:xfrm>
            <a:off x="7239000" y="2057400"/>
            <a:ext cx="1524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1735438" y="1831109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 rot="16200000">
            <a:off x="8106545" y="277512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2950" y="170080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Fire exit 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995936" y="3140968"/>
            <a:ext cx="432048" cy="1735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023152" y="3140968"/>
            <a:ext cx="432048" cy="1735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228184" y="3140968"/>
            <a:ext cx="432048" cy="1735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375930" y="3140968"/>
            <a:ext cx="432048" cy="17358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76600" y="4008884"/>
            <a:ext cx="287288" cy="86791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954638" y="3433065"/>
            <a:ext cx="45719" cy="575819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736850"/>
            <a:ext cx="25736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Classroom x 16 </a:t>
            </a:r>
          </a:p>
          <a:p>
            <a:r>
              <a:rPr lang="en-US" dirty="0"/>
              <a:t>8Fts with 4 at each</a:t>
            </a:r>
          </a:p>
          <a:p>
            <a:r>
              <a:rPr lang="en-US" dirty="0"/>
              <a:t>TT x 2</a:t>
            </a:r>
          </a:p>
          <a:p>
            <a:r>
              <a:rPr lang="en-US" dirty="0"/>
              <a:t>Screen if required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ntonian'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XY6SRP3NC5U3-264602340-922</_dlc_DocId>
    <_dlc_DocIdUrl xmlns="79d5b4a5-39e5-48de-9042-d5a1972effa1">
      <Url>http://sharepointdms/sites/estates/_layouts/15/DocIdRedir.aspx?ID=XY6SRP3NC5U3-264602340-922</Url>
      <Description>XY6SRP3NC5U3-264602340-922</Description>
    </_dlc_DocIdUrl>
    <_dlc_DocIdPersistId xmlns="79d5b4a5-39e5-48de-9042-d5a1972effa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A6D063-3873-46A6-A587-725BBC47D56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5C0A67E-F9E0-4C0E-BD5C-DEE2F67F26B0}"/>
</file>

<file path=customXml/itemProps3.xml><?xml version="1.0" encoding="utf-8"?>
<ds:datastoreItem xmlns:ds="http://schemas.openxmlformats.org/officeDocument/2006/customXml" ds:itemID="{0BBB4A61-384E-4349-8825-2E5E8CEBF7B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9d5b4a5-39e5-48de-9042-d5a1972effa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C58AF42-7D72-492D-A152-8ED7CA26FA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Wintonian's</Template>
  <TotalTime>48</TotalTime>
  <Words>20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Wintonian's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Darren Jones</cp:lastModifiedBy>
  <cp:revision>7</cp:revision>
  <cp:lastPrinted>2002-11-05T10:07:48Z</cp:lastPrinted>
  <dcterms:created xsi:type="dcterms:W3CDTF">2015-08-07T11:09:30Z</dcterms:created>
  <dcterms:modified xsi:type="dcterms:W3CDTF">2022-03-25T13:51:32Z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806d533b-485f-48d9-ba2c-ed027575c9b9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