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1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7580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D7E19758-3765-4657-9A25-F7E613CB66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4875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BB2BE1-D912-466F-AF25-9732CFA6EA8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0204B-5927-458A-890F-AE78C47944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496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172B5-DA77-4072-B682-B8D0E454A9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386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EA039-0BE7-4565-BF8B-356577C7AE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933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E2DCB-8A00-4921-A5F7-5875C4B83C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255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66C24-C42A-4504-8305-AFAA6F07C5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255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6703F-4CE4-4805-9658-0A5D7F4B52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9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AF187-DF7E-424F-85CA-FC538E037A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876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642D4-194C-4AFA-A615-377A238BF6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428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A9EA5-4349-4157-A07B-040841AD68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186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80A19-F152-4834-BE1D-CEE1E01875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95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97987-1DA6-4012-ACED-27C1A6A273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588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/>
            </a:lvl1pPr>
          </a:lstStyle>
          <a:p>
            <a:fld id="{153E03F5-4D49-4E76-B1CA-BC30EC6000C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3700" y="2603500"/>
            <a:ext cx="2032000" cy="2828925"/>
          </a:xfrm>
          <a:prstGeom prst="rect">
            <a:avLst/>
          </a:prstGeom>
          <a:noFill/>
          <a:ln w="253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451100" y="1993900"/>
            <a:ext cx="6070600" cy="4165600"/>
          </a:xfrm>
          <a:prstGeom prst="rect">
            <a:avLst/>
          </a:prstGeom>
          <a:noFill/>
          <a:ln w="253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white">
          <a:xfrm>
            <a:off x="528638" y="5969000"/>
            <a:ext cx="722312" cy="2873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white">
          <a:xfrm>
            <a:off x="3726422" y="5918528"/>
            <a:ext cx="519113" cy="4048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white">
          <a:xfrm>
            <a:off x="1106488" y="2505075"/>
            <a:ext cx="549275" cy="203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white">
          <a:xfrm>
            <a:off x="6336195" y="5975318"/>
            <a:ext cx="511175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5165725" y="5165725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1400"/>
              <a:t> </a:t>
            </a: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6899275" y="5127625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140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-83602" y="4145516"/>
            <a:ext cx="4844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</a:rPr>
              <a:t>8.3m</a:t>
            </a: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white">
          <a:xfrm>
            <a:off x="2123728" y="3086137"/>
            <a:ext cx="511175" cy="22877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985304" y="2249016"/>
            <a:ext cx="531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</a:rPr>
              <a:t>4.8m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253560" y="1670611"/>
            <a:ext cx="465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</a:rPr>
              <a:t>15m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915816" y="340487"/>
            <a:ext cx="5301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</a:rPr>
              <a:t>King Charles Hall (KCH) and Keats Room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2517738" y="1844824"/>
            <a:ext cx="5937324" cy="0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8676456" y="1993900"/>
            <a:ext cx="0" cy="4120823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TextBox 45"/>
          <p:cNvSpPr txBox="1"/>
          <p:nvPr/>
        </p:nvSpPr>
        <p:spPr>
          <a:xfrm rot="5400000">
            <a:off x="8509163" y="3912677"/>
            <a:ext cx="465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</a:rPr>
              <a:t>9m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251520" y="2603500"/>
            <a:ext cx="0" cy="2867025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440308" y="2505075"/>
            <a:ext cx="1939007" cy="0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TextBox 53"/>
          <p:cNvSpPr txBox="1"/>
          <p:nvPr/>
        </p:nvSpPr>
        <p:spPr>
          <a:xfrm>
            <a:off x="404296" y="5500338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</a:rPr>
              <a:t>Fire Exit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78919" y="2187460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3777038" y="2197296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6" name="TextBox 85"/>
          <p:cNvSpPr txBox="1"/>
          <p:nvPr/>
        </p:nvSpPr>
        <p:spPr>
          <a:xfrm>
            <a:off x="4763602" y="2191092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7" name="TextBox 86"/>
          <p:cNvSpPr txBox="1"/>
          <p:nvPr/>
        </p:nvSpPr>
        <p:spPr>
          <a:xfrm>
            <a:off x="5729163" y="2197297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6742918" y="2197297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0" name="TextBox 89"/>
          <p:cNvSpPr txBox="1"/>
          <p:nvPr/>
        </p:nvSpPr>
        <p:spPr>
          <a:xfrm>
            <a:off x="2846543" y="5838857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1" name="TextBox 90"/>
          <p:cNvSpPr txBox="1"/>
          <p:nvPr/>
        </p:nvSpPr>
        <p:spPr>
          <a:xfrm>
            <a:off x="1524813" y="5050308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2" name="TextBox 91"/>
          <p:cNvSpPr txBox="1"/>
          <p:nvPr/>
        </p:nvSpPr>
        <p:spPr>
          <a:xfrm>
            <a:off x="4452764" y="5838857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3" name="TextBox 92"/>
          <p:cNvSpPr txBox="1"/>
          <p:nvPr/>
        </p:nvSpPr>
        <p:spPr>
          <a:xfrm>
            <a:off x="5288003" y="5833467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5" name="TextBox 94"/>
          <p:cNvSpPr txBox="1"/>
          <p:nvPr/>
        </p:nvSpPr>
        <p:spPr>
          <a:xfrm>
            <a:off x="3543026" y="3324432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6" name="TextBox 95"/>
          <p:cNvSpPr txBox="1"/>
          <p:nvPr/>
        </p:nvSpPr>
        <p:spPr>
          <a:xfrm>
            <a:off x="4407122" y="3324431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7" name="TextBox 96"/>
          <p:cNvSpPr txBox="1"/>
          <p:nvPr/>
        </p:nvSpPr>
        <p:spPr>
          <a:xfrm>
            <a:off x="5271218" y="3337247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8" name="TextBox 97"/>
          <p:cNvSpPr txBox="1"/>
          <p:nvPr/>
        </p:nvSpPr>
        <p:spPr>
          <a:xfrm>
            <a:off x="6135314" y="3337246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9" name="TextBox 98"/>
          <p:cNvSpPr txBox="1"/>
          <p:nvPr/>
        </p:nvSpPr>
        <p:spPr>
          <a:xfrm>
            <a:off x="3559504" y="4477553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4423600" y="4477552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1" name="TextBox 100"/>
          <p:cNvSpPr txBox="1"/>
          <p:nvPr/>
        </p:nvSpPr>
        <p:spPr>
          <a:xfrm>
            <a:off x="5287696" y="4490368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2" name="TextBox 101"/>
          <p:cNvSpPr txBox="1"/>
          <p:nvPr/>
        </p:nvSpPr>
        <p:spPr>
          <a:xfrm>
            <a:off x="6151792" y="4490367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3" name="TextBox 102"/>
          <p:cNvSpPr txBox="1"/>
          <p:nvPr/>
        </p:nvSpPr>
        <p:spPr>
          <a:xfrm rot="16200000">
            <a:off x="389223" y="3487576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4" name="TextBox 103"/>
          <p:cNvSpPr txBox="1"/>
          <p:nvPr/>
        </p:nvSpPr>
        <p:spPr>
          <a:xfrm rot="16200000">
            <a:off x="389222" y="4309806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6" name="TextBox 105"/>
          <p:cNvSpPr txBox="1"/>
          <p:nvPr/>
        </p:nvSpPr>
        <p:spPr>
          <a:xfrm rot="16200000">
            <a:off x="2648214" y="3943895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7" name="TextBox 106"/>
          <p:cNvSpPr txBox="1"/>
          <p:nvPr/>
        </p:nvSpPr>
        <p:spPr>
          <a:xfrm rot="16200000">
            <a:off x="6696683" y="3916308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8" name="TextBox 107"/>
          <p:cNvSpPr txBox="1"/>
          <p:nvPr/>
        </p:nvSpPr>
        <p:spPr>
          <a:xfrm rot="16200000">
            <a:off x="7706662" y="4847716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9" name="TextBox 108"/>
          <p:cNvSpPr txBox="1"/>
          <p:nvPr/>
        </p:nvSpPr>
        <p:spPr>
          <a:xfrm rot="16200000">
            <a:off x="7706662" y="3947012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0" name="TextBox 109"/>
          <p:cNvSpPr txBox="1"/>
          <p:nvPr/>
        </p:nvSpPr>
        <p:spPr>
          <a:xfrm rot="16200000">
            <a:off x="7706662" y="3039624"/>
            <a:ext cx="712961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3" name="TextBox 112"/>
          <p:cNvSpPr txBox="1"/>
          <p:nvPr/>
        </p:nvSpPr>
        <p:spPr>
          <a:xfrm>
            <a:off x="6110921" y="5888304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</a:rPr>
              <a:t>Fire Exit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559504" y="5894885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</a:rPr>
              <a:t>Fire Exit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889690" y="2618920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</a:rPr>
              <a:t>Fire Exit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4771842" y="3744419"/>
            <a:ext cx="8238" cy="637081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 flipH="1">
            <a:off x="4771843" y="4894906"/>
            <a:ext cx="8238" cy="882431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" name="TextBox 115"/>
          <p:cNvSpPr txBox="1"/>
          <p:nvPr/>
        </p:nvSpPr>
        <p:spPr>
          <a:xfrm>
            <a:off x="4716016" y="5127625"/>
            <a:ext cx="1113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1.5m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716016" y="3912676"/>
            <a:ext cx="1113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2m</a:t>
            </a:r>
          </a:p>
        </p:txBody>
      </p:sp>
      <p:cxnSp>
        <p:nvCxnSpPr>
          <p:cNvPr id="118" name="Straight Arrow Connector 117"/>
          <p:cNvCxnSpPr/>
          <p:nvPr/>
        </p:nvCxnSpPr>
        <p:spPr bwMode="auto">
          <a:xfrm flipV="1">
            <a:off x="7308304" y="3997385"/>
            <a:ext cx="504056" cy="6202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TextBox 118"/>
          <p:cNvSpPr txBox="1"/>
          <p:nvPr/>
        </p:nvSpPr>
        <p:spPr>
          <a:xfrm>
            <a:off x="7286450" y="3757366"/>
            <a:ext cx="1113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1.5m</a:t>
            </a:r>
          </a:p>
        </p:txBody>
      </p:sp>
      <p:sp>
        <p:nvSpPr>
          <p:cNvPr id="120" name="Rectangle 7"/>
          <p:cNvSpPr>
            <a:spLocks noChangeArrowheads="1"/>
          </p:cNvSpPr>
          <p:nvPr/>
        </p:nvSpPr>
        <p:spPr bwMode="white">
          <a:xfrm>
            <a:off x="528638" y="5301208"/>
            <a:ext cx="549275" cy="203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CBD344-2AE6-48E4-B102-B3EC304F29F0}"/>
              </a:ext>
            </a:extLst>
          </p:cNvPr>
          <p:cNvSpPr txBox="1"/>
          <p:nvPr/>
        </p:nvSpPr>
        <p:spPr>
          <a:xfrm>
            <a:off x="528638" y="692696"/>
            <a:ext cx="2243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Maximum Exhibition Tables</a:t>
            </a:r>
          </a:p>
          <a:p>
            <a:r>
              <a:rPr lang="en-US" dirty="0">
                <a:solidFill>
                  <a:srgbClr val="FF0000"/>
                </a:solidFill>
              </a:rPr>
              <a:t>24 x 6ft Tables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kcs top table with sprigs (110)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vents" ma:contentTypeID="0x01010049BD51BF3A52E84AABA526FAB8C1C24A0300CBCFE1CC9C30FF4885FE0073BA572FA5" ma:contentTypeVersion="44" ma:contentTypeDescription="" ma:contentTypeScope="" ma:versionID="cd642aa35113f071e12fa083a4603561">
  <xsd:schema xmlns:xsd="http://www.w3.org/2001/XMLSchema" xmlns:xs="http://www.w3.org/2001/XMLSchema" xmlns:p="http://schemas.microsoft.com/office/2006/metadata/properties" xmlns:ns2="79d5b4a5-39e5-48de-9042-d5a1972effa1" targetNamespace="http://schemas.microsoft.com/office/2006/metadata/properties" ma:root="true" ma:fieldsID="18f2843ef8df67fc801c261eaf56e305" ns2:_="">
    <xsd:import namespace="79d5b4a5-39e5-48de-9042-d5a1972effa1"/>
    <xsd:element name="properties">
      <xsd:complexType>
        <xsd:sequence>
          <xsd:element name="documentManagement">
            <xsd:complexType>
              <xsd:all>
                <xsd:element ref="ns2:Original_x0020_Document_x0020_Date" minOccurs="0"/>
                <xsd:element ref="ns2:TaxKeywordTaxHTField" minOccurs="0"/>
                <xsd:element ref="ns2:TaxCatchAllLabel" minOccurs="0"/>
                <xsd:element ref="ns2:c01790cc29664c11bf5fe2570eb59e81" minOccurs="0"/>
                <xsd:element ref="ns2:TaxCatchAll" minOccurs="0"/>
                <xsd:element ref="ns2:Event_x0020_Date" minOccurs="0"/>
                <xsd:element ref="ns2:Event_x0020_Owner" minOccurs="0"/>
                <xsd:element ref="ns2:Client" minOccurs="0"/>
                <xsd:element ref="ns2:Event_x0020_Type" minOccurs="0"/>
                <xsd:element ref="ns2:Client_x0020_Contact_x0020_Details" minOccurs="0"/>
                <xsd:element ref="ns2:Event_x0020_Reference" minOccurs="0"/>
                <xsd:element ref="ns2:Year" minOccurs="0"/>
                <xsd:element ref="ns2:Month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5b4a5-39e5-48de-9042-d5a1972effa1" elementFormDefault="qualified">
    <xsd:import namespace="http://schemas.microsoft.com/office/2006/documentManagement/types"/>
    <xsd:import namespace="http://schemas.microsoft.com/office/infopath/2007/PartnerControls"/>
    <xsd:element name="Original_x0020_Document_x0020_Date" ma:index="2" nillable="true" ma:displayName="Original Document Date" ma:default="[today]" ma:format="DateOnly" ma:internalName="Original_x0020_Document_x0020_Date" ma:readOnly="false">
      <xsd:simpleType>
        <xsd:restriction base="dms:DateTime"/>
      </xsd:simpleType>
    </xsd:element>
    <xsd:element name="TaxKeywordTaxHTField" ma:index="4" nillable="true" ma:taxonomy="true" ma:internalName="TaxKeywordTaxHTField" ma:taxonomyFieldName="TaxKeyword" ma:displayName="Reference" ma:readOnly="false" ma:fieldId="{23f27201-bee3-471e-b2e7-b64fd8b7ca38}" ma:taxonomyMulti="true" ma:sspId="e64b0df6-c67a-4e60-92fc-ee34611ae5b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5" nillable="true" ma:displayName="Taxonomy Catch All Column1" ma:list="{f16f9959-3668-418f-ac38-3e4e1f3482e1}" ma:internalName="TaxCatchAllLabel" ma:readOnly="true" ma:showField="CatchAllDataLabel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01790cc29664c11bf5fe2570eb59e81" ma:index="6" ma:taxonomy="true" ma:internalName="c01790cc29664c11bf5fe2570eb59e81" ma:taxonomyFieldName="Event_x0020_Category" ma:displayName="Event Category" ma:readOnly="false" ma:default="" ma:fieldId="{c01790cc-2966-4c11-bf5f-e2570eb59e81}" ma:sspId="e64b0df6-c67a-4e60-92fc-ee34611ae5bc" ma:termSetId="7b897727-abea-493c-b307-cddc0d54a690" ma:anchorId="023c90d1-a05f-4da0-98e2-2d3478672d44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16f9959-3668-418f-ac38-3e4e1f3482e1}" ma:internalName="TaxCatchAll" ma:readOnly="false" ma:showField="CatchAllData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vent_x0020_Date" ma:index="15" nillable="true" ma:displayName="Event Date" ma:format="DateOnly" ma:hidden="true" ma:internalName="Event_x0020_Date" ma:readOnly="false">
      <xsd:simpleType>
        <xsd:restriction base="dms:DateTime"/>
      </xsd:simpleType>
    </xsd:element>
    <xsd:element name="Event_x0020_Owner" ma:index="16" nillable="true" ma:displayName="Event Owner" ma:hidden="true" ma:list="UserInfo" ma:SharePointGroup="0" ma:internalName="Ev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lient" ma:index="17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Event_x0020_Type" ma:index="18" nillable="true" ma:displayName="Event Type" ma:format="Dropdown" ma:hidden="true" ma:internalName="Event_x0020_Type" ma:readOnly="false">
      <xsd:simpleType>
        <xsd:restriction base="dms:Choice">
          <xsd:enumeration value="Concert"/>
          <xsd:enumeration value="Conference"/>
          <xsd:enumeration value="Fair"/>
          <xsd:enumeration value="Festival"/>
          <xsd:enumeration value="Party"/>
          <xsd:enumeration value="Supporting Materials"/>
          <xsd:enumeration value="Wedding"/>
          <xsd:enumeration value="Other"/>
        </xsd:restriction>
      </xsd:simpleType>
    </xsd:element>
    <xsd:element name="Client_x0020_Contact_x0020_Details" ma:index="19" nillable="true" ma:displayName="Client Contact Details" ma:hidden="true" ma:internalName="Client_x0020_Contact_x0020_Details" ma:readOnly="false">
      <xsd:simpleType>
        <xsd:restriction base="dms:Text">
          <xsd:maxLength value="255"/>
        </xsd:restriction>
      </xsd:simpleType>
    </xsd:element>
    <xsd:element name="Event_x0020_Reference" ma:index="20" nillable="true" ma:displayName="Event Reference" ma:hidden="true" ma:internalName="Event_x0020_Reference" ma:readOnly="false">
      <xsd:simpleType>
        <xsd:restriction base="dms:Text">
          <xsd:maxLength value="255"/>
        </xsd:restriction>
      </xsd:simpleType>
    </xsd:element>
    <xsd:element name="Year" ma:index="21" nillable="true" ma:displayName="Year" ma:format="Dropdown" ma:hidden="true" ma:internalName="Year" ma:readOnly="false">
      <xsd:simpleType>
        <xsd:restriction base="dms:Choice"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</xsd:restriction>
      </xsd:simpleType>
    </xsd:element>
    <xsd:element name="Month" ma:index="22" nillable="true" ma:displayName="Month" ma:format="Dropdown" ma:hidden="true" ma:internalName="Month" ma:readOnly="false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_x0020_Contact_x0020_Details xmlns="79d5b4a5-39e5-48de-9042-d5a1972effa1" xsi:nil="true"/>
    <TaxCatchAll xmlns="79d5b4a5-39e5-48de-9042-d5a1972effa1">
      <Value>3772</Value>
      <Value>524</Value>
    </TaxCatchAll>
    <Event_x0020_Date xmlns="79d5b4a5-39e5-48de-9042-d5a1972effa1" xsi:nil="true"/>
    <Event_x0020_Type xmlns="79d5b4a5-39e5-48de-9042-d5a1972effa1">Other</Event_x0020_Type>
    <Year xmlns="79d5b4a5-39e5-48de-9042-d5a1972effa1" xsi:nil="true"/>
    <Event_x0020_Reference xmlns="79d5b4a5-39e5-48de-9042-d5a1972effa1">Layouts</Event_x0020_Reference>
    <Event_x0020_Owner xmlns="79d5b4a5-39e5-48de-9042-d5a1972effa1">
      <UserInfo>
        <DisplayName/>
        <AccountId xsi:nil="true"/>
        <AccountType/>
      </UserInfo>
    </Event_x0020_Owner>
    <Month xmlns="79d5b4a5-39e5-48de-9042-d5a1972effa1" xsi:nil="true"/>
    <Client xmlns="79d5b4a5-39e5-48de-9042-d5a1972effa1" xsi:nil="true"/>
    <Original_x0020_Document_x0020_Date xmlns="79d5b4a5-39e5-48de-9042-d5a1972effa1">2017-08-29T23:00:00+00:00</Original_x0020_Document_x0020_Date>
    <TaxKeywordTaxHTField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TaxKeywordTaxHTField>
    <c01790cc29664c11bf5fe2570eb59e81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c01790cc29664c11bf5fe2570eb59e81>
    <_dlc_DocId xmlns="79d5b4a5-39e5-48de-9042-d5a1972effa1">XY6SRP3NC5U3-264602340-897</_dlc_DocId>
    <_dlc_DocIdUrl xmlns="79d5b4a5-39e5-48de-9042-d5a1972effa1">
      <Url>http://sharepointdms/sites/estates/_layouts/15/DocIdRedir.aspx?ID=XY6SRP3NC5U3-264602340-897</Url>
      <Description>XY6SRP3NC5U3-264602340-897</Description>
    </_dlc_DocIdUrl>
    <_dlc_DocIdPersistId xmlns="79d5b4a5-39e5-48de-9042-d5a1972effa1" xsi:nil="true"/>
  </documentManagement>
</p:properties>
</file>

<file path=customXml/itemProps1.xml><?xml version="1.0" encoding="utf-8"?>
<ds:datastoreItem xmlns:ds="http://schemas.openxmlformats.org/officeDocument/2006/customXml" ds:itemID="{1E51C42B-E532-4CE9-851B-DC595E80881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3A621B3-A1F7-4C68-A31A-EB0C2B6A77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6B96BA-A3FF-44C8-BC07-913F759E3A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d5b4a5-39e5-48de-9042-d5a1972eff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264DB43-3876-45FE-AA7C-7E75FBD44950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79d5b4a5-39e5-48de-9042-d5a1972effa1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kcs top table with sprigs (110)</Template>
  <TotalTime>63</TotalTime>
  <Words>34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kcs top table with sprigs (110)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Owen</dc:creator>
  <cp:keywords>Floor Plans</cp:keywords>
  <cp:lastModifiedBy>Francesca Egerton</cp:lastModifiedBy>
  <cp:revision>14</cp:revision>
  <cp:lastPrinted>1999-01-19T11:25:54Z</cp:lastPrinted>
  <dcterms:created xsi:type="dcterms:W3CDTF">2016-05-09T09:02:49Z</dcterms:created>
  <dcterms:modified xsi:type="dcterms:W3CDTF">2025-05-08T09:57:30Z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0x01010049BD51BF3A52E84AABA526FAB8C1C24A0300CBCFE1CC9C30FF4885FE0073BA572FA5</vt:lpwstr>
  </property>
  <property fmtid="{D5CDD505-2E9C-101B-9397-08002B2CF9AE}" pid="3" name="_dlc_DocIdItemGuid">
    <vt:lpwstr>fa6ac01b-39dc-483f-b6d1-f98bd971fe9d</vt:lpwstr>
  </property>
  <property fmtid="{D5CDD505-2E9C-101B-9397-08002B2CF9AE}" pid="4" name="TaxKeyword">
    <vt:lpwstr>524;#Floor Plans|003e1eee-76e6-45cf-8741-d9a0163e0743</vt:lpwstr>
  </property>
  <property fmtid="{D5CDD505-2E9C-101B-9397-08002B2CF9AE}" pid="5" name="Event Category">
    <vt:lpwstr>3772;#Floor Plans|003e1eee-76e6-45cf-8741-d9a0163e0743</vt:lpwstr>
  </property>
  <property fmtid="{D5CDD505-2E9C-101B-9397-08002B2CF9AE}" pid="6" name="Contact Details">
    <vt:lpwstr/>
  </property>
  <property fmtid="{D5CDD505-2E9C-101B-9397-08002B2CF9AE}" pid="7" name="DocumentSetDescription">
    <vt:lpwstr/>
  </property>
  <property fmtid="{D5CDD505-2E9C-101B-9397-08002B2CF9AE}" pid="8" name="_docset_NoMedatataSyncRequired">
    <vt:lpwstr>False</vt:lpwstr>
  </property>
</Properties>
</file>