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notesMasterIdLst>
    <p:notesMasterId r:id="rId7"/>
  </p:notesMasterIdLst>
  <p:sldIdLst>
    <p:sldId id="256" r:id="rId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3498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459DD5-0039-4008-9ADA-BB464EB6F68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8356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3B650-4BBF-4E79-80F3-53BC941D625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0716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F23FE-077F-41B8-A4F2-5D3D8B89F25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6581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7D69D3-36B8-4C29-8B4A-D075A273D82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295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F3EC26-2C02-4297-94CF-62F6721E6FC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030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5A9FF-5A3F-477F-9420-26F66801259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2069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D1097-D738-4284-BB81-DB30793E9D2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7972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19DA6D-2073-4856-95F0-5D878D3C8A0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50162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41C2DD-D8AF-4875-AC01-7F41A96802E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455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4FB81-1BE5-491C-931E-EFDD8A7F17F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4896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BAE86E-CCCC-431D-82B9-98D8A689EB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84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89DB88-26AD-4695-8492-3FCBB89BE0C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381116" y="617746"/>
            <a:ext cx="229921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The Wintonian</a:t>
            </a:r>
            <a:endParaRPr lang="en-GB" altLang="en-US" b="1" dirty="0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81000" y="1905000"/>
            <a:ext cx="829945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81000" y="5257800"/>
            <a:ext cx="3035300" cy="679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276600" y="1758950"/>
            <a:ext cx="4038600" cy="977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BAR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white">
          <a:xfrm>
            <a:off x="4648200" y="2133600"/>
            <a:ext cx="3048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white">
          <a:xfrm flipV="1">
            <a:off x="381000" y="4876800"/>
            <a:ext cx="3013075" cy="0"/>
          </a:xfrm>
          <a:prstGeom prst="line">
            <a:avLst/>
          </a:prstGeom>
          <a:noFill/>
          <a:ln w="762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white">
          <a:xfrm>
            <a:off x="8610600" y="2514600"/>
            <a:ext cx="228600" cy="914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00" name="Line 28"/>
          <p:cNvSpPr>
            <a:spLocks noChangeShapeType="1"/>
          </p:cNvSpPr>
          <p:nvPr/>
        </p:nvSpPr>
        <p:spPr bwMode="auto">
          <a:xfrm>
            <a:off x="609600" y="5257800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white">
          <a:xfrm>
            <a:off x="381000" y="5257800"/>
            <a:ext cx="30480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white">
          <a:xfrm>
            <a:off x="7239000" y="2057400"/>
            <a:ext cx="152400" cy="3810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18" name="Rectangle 46"/>
          <p:cNvSpPr>
            <a:spLocks noChangeArrowheads="1"/>
          </p:cNvSpPr>
          <p:nvPr/>
        </p:nvSpPr>
        <p:spPr bwMode="auto">
          <a:xfrm>
            <a:off x="1735438" y="1831109"/>
            <a:ext cx="12192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" name="TextBox 1"/>
          <p:cNvSpPr txBox="1"/>
          <p:nvPr/>
        </p:nvSpPr>
        <p:spPr>
          <a:xfrm rot="16200000">
            <a:off x="8106545" y="2775120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Entrance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52950" y="1700808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Fire exit </a:t>
            </a:r>
          </a:p>
        </p:txBody>
      </p:sp>
      <p:sp>
        <p:nvSpPr>
          <p:cNvPr id="32" name="Rectangle 31"/>
          <p:cNvSpPr/>
          <p:nvPr/>
        </p:nvSpPr>
        <p:spPr bwMode="auto">
          <a:xfrm rot="10800000">
            <a:off x="8199140" y="3579115"/>
            <a:ext cx="287288" cy="108776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 rot="16200000">
            <a:off x="3919537" y="4389880"/>
            <a:ext cx="287288" cy="108776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 rot="16200000">
            <a:off x="5476292" y="4389880"/>
            <a:ext cx="287288" cy="108776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 rot="16200000">
            <a:off x="7095356" y="4389879"/>
            <a:ext cx="287288" cy="108776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 rot="16200000">
            <a:off x="2191246" y="4944007"/>
            <a:ext cx="287288" cy="108776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34963" y="4469442"/>
            <a:ext cx="287288" cy="108776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15554" y="2889185"/>
            <a:ext cx="287288" cy="108776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 rot="16200000">
            <a:off x="6211175" y="2516210"/>
            <a:ext cx="287288" cy="108776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 rot="16200000">
            <a:off x="4128951" y="2528772"/>
            <a:ext cx="287288" cy="108776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 rot="16200000">
            <a:off x="1135199" y="1694633"/>
            <a:ext cx="287288" cy="108776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BC110E-0CAF-4E00-BAFD-64CF097842EF}"/>
              </a:ext>
            </a:extLst>
          </p:cNvPr>
          <p:cNvSpPr txBox="1"/>
          <p:nvPr/>
        </p:nvSpPr>
        <p:spPr>
          <a:xfrm>
            <a:off x="866631" y="2094868"/>
            <a:ext cx="7627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6ft Table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1A281B-3888-400B-BAF8-9DC6C97FAADE}"/>
              </a:ext>
            </a:extLst>
          </p:cNvPr>
          <p:cNvSpPr txBox="1"/>
          <p:nvPr/>
        </p:nvSpPr>
        <p:spPr>
          <a:xfrm>
            <a:off x="3879811" y="2941042"/>
            <a:ext cx="8060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6ft Table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D08F25-F2D7-4349-8786-84F6537BF157}"/>
              </a:ext>
            </a:extLst>
          </p:cNvPr>
          <p:cNvSpPr txBox="1"/>
          <p:nvPr/>
        </p:nvSpPr>
        <p:spPr>
          <a:xfrm>
            <a:off x="5993101" y="2939298"/>
            <a:ext cx="7627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6ft Table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06968C-8C18-43E6-A0FF-7B9D463276E2}"/>
              </a:ext>
            </a:extLst>
          </p:cNvPr>
          <p:cNvSpPr txBox="1"/>
          <p:nvPr/>
        </p:nvSpPr>
        <p:spPr>
          <a:xfrm>
            <a:off x="6933813" y="4813263"/>
            <a:ext cx="7627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6ft Table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BDC463-1887-4B38-9E33-FF947A55E774}"/>
              </a:ext>
            </a:extLst>
          </p:cNvPr>
          <p:cNvSpPr txBox="1"/>
          <p:nvPr/>
        </p:nvSpPr>
        <p:spPr>
          <a:xfrm>
            <a:off x="5230328" y="4800404"/>
            <a:ext cx="7627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6ft Table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D12D17-C592-4FAF-B9A5-5BBC0BFD06DB}"/>
              </a:ext>
            </a:extLst>
          </p:cNvPr>
          <p:cNvSpPr txBox="1"/>
          <p:nvPr/>
        </p:nvSpPr>
        <p:spPr>
          <a:xfrm>
            <a:off x="3642559" y="4797250"/>
            <a:ext cx="7627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6ft Table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880B2C-94AC-406A-B9B5-7DC4D83F5604}"/>
              </a:ext>
            </a:extLst>
          </p:cNvPr>
          <p:cNvSpPr txBox="1"/>
          <p:nvPr/>
        </p:nvSpPr>
        <p:spPr>
          <a:xfrm>
            <a:off x="1962665" y="5344242"/>
            <a:ext cx="7627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6ft Table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609370D-391B-41B0-BFAA-21A7BE7A3EBC}"/>
              </a:ext>
            </a:extLst>
          </p:cNvPr>
          <p:cNvSpPr txBox="1"/>
          <p:nvPr/>
        </p:nvSpPr>
        <p:spPr>
          <a:xfrm rot="16200000">
            <a:off x="497220" y="3277010"/>
            <a:ext cx="7627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6ft Table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E60141F-893D-415B-A6CD-0500D2A2384D}"/>
              </a:ext>
            </a:extLst>
          </p:cNvPr>
          <p:cNvSpPr txBox="1"/>
          <p:nvPr/>
        </p:nvSpPr>
        <p:spPr>
          <a:xfrm rot="16200000">
            <a:off x="508715" y="4813262"/>
            <a:ext cx="7627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6ft Table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B53382F-9696-4062-912F-19905B87F0AF}"/>
              </a:ext>
            </a:extLst>
          </p:cNvPr>
          <p:cNvSpPr txBox="1"/>
          <p:nvPr/>
        </p:nvSpPr>
        <p:spPr>
          <a:xfrm rot="5400000">
            <a:off x="7973506" y="3984495"/>
            <a:ext cx="7627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6ft Table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BDF0FE0-1801-441F-894D-4D307B730DE3}"/>
              </a:ext>
            </a:extLst>
          </p:cNvPr>
          <p:cNvSpPr txBox="1"/>
          <p:nvPr/>
        </p:nvSpPr>
        <p:spPr>
          <a:xfrm>
            <a:off x="344125" y="356136"/>
            <a:ext cx="24176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Exhibition layout with 10 x 6ft tables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ntonian'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lient_x0020_Contact_x0020_Details xmlns="79d5b4a5-39e5-48de-9042-d5a1972effa1" xsi:nil="true"/>
    <TaxCatchAll xmlns="79d5b4a5-39e5-48de-9042-d5a1972effa1">
      <Value>3772</Value>
      <Value>524</Value>
    </TaxCatchAll>
    <Event_x0020_Date xmlns="79d5b4a5-39e5-48de-9042-d5a1972effa1" xsi:nil="true"/>
    <Event_x0020_Type xmlns="79d5b4a5-39e5-48de-9042-d5a1972effa1">Other</Event_x0020_Type>
    <Year xmlns="79d5b4a5-39e5-48de-9042-d5a1972effa1" xsi:nil="true"/>
    <Event_x0020_Reference xmlns="79d5b4a5-39e5-48de-9042-d5a1972effa1">Layouts</Event_x0020_Reference>
    <Event_x0020_Owner xmlns="79d5b4a5-39e5-48de-9042-d5a1972effa1">
      <UserInfo>
        <DisplayName/>
        <AccountId xsi:nil="true"/>
        <AccountType/>
      </UserInfo>
    </Event_x0020_Owner>
    <Month xmlns="79d5b4a5-39e5-48de-9042-d5a1972effa1" xsi:nil="true"/>
    <Client xmlns="79d5b4a5-39e5-48de-9042-d5a1972effa1" xsi:nil="true"/>
    <Original_x0020_Document_x0020_Date xmlns="79d5b4a5-39e5-48de-9042-d5a1972effa1">2017-08-29T23:00:00+00:00</Original_x0020_Document_x0020_Date>
    <TaxKeywordTaxHTField xmlns="79d5b4a5-39e5-48de-9042-d5a1972effa1">
      <Terms xmlns="http://schemas.microsoft.com/office/infopath/2007/PartnerControls">
        <TermInfo xmlns="http://schemas.microsoft.com/office/infopath/2007/PartnerControls">
          <TermName xmlns="http://schemas.microsoft.com/office/infopath/2007/PartnerControls">Floor Plans</TermName>
          <TermId xmlns="http://schemas.microsoft.com/office/infopath/2007/PartnerControls">003e1eee-76e6-45cf-8741-d9a0163e0743</TermId>
        </TermInfo>
      </Terms>
    </TaxKeywordTaxHTField>
    <c01790cc29664c11bf5fe2570eb59e81 xmlns="79d5b4a5-39e5-48de-9042-d5a1972effa1">
      <Terms xmlns="http://schemas.microsoft.com/office/infopath/2007/PartnerControls">
        <TermInfo xmlns="http://schemas.microsoft.com/office/infopath/2007/PartnerControls">
          <TermName xmlns="http://schemas.microsoft.com/office/infopath/2007/PartnerControls">Floor Plans</TermName>
          <TermId xmlns="http://schemas.microsoft.com/office/infopath/2007/PartnerControls">003e1eee-76e6-45cf-8741-d9a0163e0743</TermId>
        </TermInfo>
      </Terms>
    </c01790cc29664c11bf5fe2570eb59e81>
    <_dlc_DocId xmlns="79d5b4a5-39e5-48de-9042-d5a1972effa1">XY6SRP3NC5U3-264602340-915</_dlc_DocId>
    <_dlc_DocIdUrl xmlns="79d5b4a5-39e5-48de-9042-d5a1972effa1">
      <Url>http://sharepointdms/sites/estates/_layouts/15/DocIdRedir.aspx?ID=XY6SRP3NC5U3-264602340-915</Url>
      <Description>XY6SRP3NC5U3-264602340-915</Description>
    </_dlc_DocIdUrl>
    <_dlc_DocIdPersistId xmlns="79d5b4a5-39e5-48de-9042-d5a1972effa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Events" ma:contentTypeID="0x01010049BD51BF3A52E84AABA526FAB8C1C24A0300CBCFE1CC9C30FF4885FE0073BA572FA5" ma:contentTypeVersion="44" ma:contentTypeDescription="" ma:contentTypeScope="" ma:versionID="cd642aa35113f071e12fa083a4603561">
  <xsd:schema xmlns:xsd="http://www.w3.org/2001/XMLSchema" xmlns:xs="http://www.w3.org/2001/XMLSchema" xmlns:p="http://schemas.microsoft.com/office/2006/metadata/properties" xmlns:ns2="79d5b4a5-39e5-48de-9042-d5a1972effa1" targetNamespace="http://schemas.microsoft.com/office/2006/metadata/properties" ma:root="true" ma:fieldsID="18f2843ef8df67fc801c261eaf56e305" ns2:_="">
    <xsd:import namespace="79d5b4a5-39e5-48de-9042-d5a1972effa1"/>
    <xsd:element name="properties">
      <xsd:complexType>
        <xsd:sequence>
          <xsd:element name="documentManagement">
            <xsd:complexType>
              <xsd:all>
                <xsd:element ref="ns2:Original_x0020_Document_x0020_Date" minOccurs="0"/>
                <xsd:element ref="ns2:TaxKeywordTaxHTField" minOccurs="0"/>
                <xsd:element ref="ns2:TaxCatchAllLabel" minOccurs="0"/>
                <xsd:element ref="ns2:c01790cc29664c11bf5fe2570eb59e81" minOccurs="0"/>
                <xsd:element ref="ns2:TaxCatchAll" minOccurs="0"/>
                <xsd:element ref="ns2:Event_x0020_Date" minOccurs="0"/>
                <xsd:element ref="ns2:Event_x0020_Owner" minOccurs="0"/>
                <xsd:element ref="ns2:Client" minOccurs="0"/>
                <xsd:element ref="ns2:Event_x0020_Type" minOccurs="0"/>
                <xsd:element ref="ns2:Client_x0020_Contact_x0020_Details" minOccurs="0"/>
                <xsd:element ref="ns2:Event_x0020_Reference" minOccurs="0"/>
                <xsd:element ref="ns2:Year" minOccurs="0"/>
                <xsd:element ref="ns2:Month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d5b4a5-39e5-48de-9042-d5a1972effa1" elementFormDefault="qualified">
    <xsd:import namespace="http://schemas.microsoft.com/office/2006/documentManagement/types"/>
    <xsd:import namespace="http://schemas.microsoft.com/office/infopath/2007/PartnerControls"/>
    <xsd:element name="Original_x0020_Document_x0020_Date" ma:index="2" nillable="true" ma:displayName="Original Document Date" ma:default="[today]" ma:format="DateOnly" ma:internalName="Original_x0020_Document_x0020_Date" ma:readOnly="false">
      <xsd:simpleType>
        <xsd:restriction base="dms:DateTime"/>
      </xsd:simpleType>
    </xsd:element>
    <xsd:element name="TaxKeywordTaxHTField" ma:index="4" nillable="true" ma:taxonomy="true" ma:internalName="TaxKeywordTaxHTField" ma:taxonomyFieldName="TaxKeyword" ma:displayName="Reference" ma:readOnly="false" ma:fieldId="{23f27201-bee3-471e-b2e7-b64fd8b7ca38}" ma:taxonomyMulti="true" ma:sspId="e64b0df6-c67a-4e60-92fc-ee34611ae5b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5" nillable="true" ma:displayName="Taxonomy Catch All Column1" ma:list="{f16f9959-3668-418f-ac38-3e4e1f3482e1}" ma:internalName="TaxCatchAllLabel" ma:readOnly="true" ma:showField="CatchAllDataLabel" ma:web="79d5b4a5-39e5-48de-9042-d5a1972eff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01790cc29664c11bf5fe2570eb59e81" ma:index="6" ma:taxonomy="true" ma:internalName="c01790cc29664c11bf5fe2570eb59e81" ma:taxonomyFieldName="Event_x0020_Category" ma:displayName="Event Category" ma:readOnly="false" ma:default="" ma:fieldId="{c01790cc-2966-4c11-bf5f-e2570eb59e81}" ma:sspId="e64b0df6-c67a-4e60-92fc-ee34611ae5bc" ma:termSetId="7b897727-abea-493c-b307-cddc0d54a690" ma:anchorId="023c90d1-a05f-4da0-98e2-2d3478672d44" ma:open="tru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f16f9959-3668-418f-ac38-3e4e1f3482e1}" ma:internalName="TaxCatchAll" ma:readOnly="false" ma:showField="CatchAllData" ma:web="79d5b4a5-39e5-48de-9042-d5a1972eff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vent_x0020_Date" ma:index="15" nillable="true" ma:displayName="Event Date" ma:format="DateOnly" ma:hidden="true" ma:internalName="Event_x0020_Date" ma:readOnly="false">
      <xsd:simpleType>
        <xsd:restriction base="dms:DateTime"/>
      </xsd:simpleType>
    </xsd:element>
    <xsd:element name="Event_x0020_Owner" ma:index="16" nillable="true" ma:displayName="Event Owner" ma:hidden="true" ma:list="UserInfo" ma:SharePointGroup="0" ma:internalName="Event_x0020_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lient" ma:index="17" nillable="true" ma:displayName="Client" ma:hidden="true" ma:internalName="Client" ma:readOnly="false">
      <xsd:simpleType>
        <xsd:restriction base="dms:Text">
          <xsd:maxLength value="255"/>
        </xsd:restriction>
      </xsd:simpleType>
    </xsd:element>
    <xsd:element name="Event_x0020_Type" ma:index="18" nillable="true" ma:displayName="Event Type" ma:format="Dropdown" ma:hidden="true" ma:internalName="Event_x0020_Type" ma:readOnly="false">
      <xsd:simpleType>
        <xsd:restriction base="dms:Choice">
          <xsd:enumeration value="Concert"/>
          <xsd:enumeration value="Conference"/>
          <xsd:enumeration value="Fair"/>
          <xsd:enumeration value="Festival"/>
          <xsd:enumeration value="Party"/>
          <xsd:enumeration value="Supporting Materials"/>
          <xsd:enumeration value="Wedding"/>
          <xsd:enumeration value="Other"/>
        </xsd:restriction>
      </xsd:simpleType>
    </xsd:element>
    <xsd:element name="Client_x0020_Contact_x0020_Details" ma:index="19" nillable="true" ma:displayName="Client Contact Details" ma:hidden="true" ma:internalName="Client_x0020_Contact_x0020_Details" ma:readOnly="false">
      <xsd:simpleType>
        <xsd:restriction base="dms:Text">
          <xsd:maxLength value="255"/>
        </xsd:restriction>
      </xsd:simpleType>
    </xsd:element>
    <xsd:element name="Event_x0020_Reference" ma:index="20" nillable="true" ma:displayName="Event Reference" ma:hidden="true" ma:internalName="Event_x0020_Reference" ma:readOnly="false">
      <xsd:simpleType>
        <xsd:restriction base="dms:Text">
          <xsd:maxLength value="255"/>
        </xsd:restriction>
      </xsd:simpleType>
    </xsd:element>
    <xsd:element name="Year" ma:index="21" nillable="true" ma:displayName="Year" ma:format="Dropdown" ma:hidden="true" ma:internalName="Year" ma:readOnly="false">
      <xsd:simpleType>
        <xsd:restriction base="dms:Choice">
          <xsd:enumeration value="2024"/>
          <xsd:enumeration value="2023"/>
          <xsd:enumeration value="2022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</xsd:restriction>
      </xsd:simpleType>
    </xsd:element>
    <xsd:element name="Month" ma:index="22" nillable="true" ma:displayName="Month" ma:format="Dropdown" ma:hidden="true" ma:internalName="Month" ma:readOnly="false">
      <xsd:simpleType>
        <xsd:restriction base="dms:Choice">
          <xsd:enumeration value="January"/>
          <xsd:enumeration value="February"/>
          <xsd:enumeration value="March"/>
          <xsd:enumeration value="April"/>
          <xsd:enumeration value="May"/>
          <xsd:enumeration value="June"/>
          <xsd:enumeration value="July"/>
          <xsd:enumeration value="August"/>
          <xsd:enumeration value="September"/>
          <xsd:enumeration value="October"/>
          <xsd:enumeration value="November"/>
          <xsd:enumeration value="December"/>
        </xsd:restriction>
      </xsd:simpleType>
    </xsd:element>
    <xsd:element name="_dlc_DocId" ma:index="23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4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5" nillable="true" ma:displayName="Persist ID" ma:description="Keep ID on add." ma:hidden="true" ma:internalName="_dlc_DocIdPersistId" ma:readOnly="false">
      <xsd:simpleType>
        <xsd:restriction base="dms:Boolean"/>
      </xsd:simpleType>
    </xsd:element>
    <xsd:element name="SharedWithUsers" ma:index="2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BB4A61-384E-4349-8825-2E5E8CEBF7B3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79d5b4a5-39e5-48de-9042-d5a1972effa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C58AF42-7D72-492D-A152-8ED7CA26FA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89F57E-DF86-4187-8177-ABEF48CF7239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20991CD-366B-4A22-A337-74C72B5C0730}"/>
</file>

<file path=docProps/app.xml><?xml version="1.0" encoding="utf-8"?>
<Properties xmlns="http://schemas.openxmlformats.org/officeDocument/2006/extended-properties" xmlns:vt="http://schemas.openxmlformats.org/officeDocument/2006/docPropsVTypes">
  <Template>Wintonian's</Template>
  <TotalTime>62</TotalTime>
  <Words>33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Wintonian's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Owen</dc:creator>
  <cp:keywords>Floor Plans</cp:keywords>
  <cp:lastModifiedBy>Darren Jones</cp:lastModifiedBy>
  <cp:revision>8</cp:revision>
  <cp:lastPrinted>2002-11-05T10:07:48Z</cp:lastPrinted>
  <dcterms:created xsi:type="dcterms:W3CDTF">2015-08-07T11:09:30Z</dcterms:created>
  <dcterms:modified xsi:type="dcterms:W3CDTF">2022-03-25T13:42:43Z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0x01010049BD51BF3A52E84AABA526FAB8C1C24A0300CBCFE1CC9C30FF4885FE0073BA572FA5</vt:lpwstr>
  </property>
  <property fmtid="{D5CDD505-2E9C-101B-9397-08002B2CF9AE}" pid="3" name="_dlc_DocIdItemGuid">
    <vt:lpwstr>8bd3fac0-8f7d-4c7b-b7fe-6709d0422552</vt:lpwstr>
  </property>
  <property fmtid="{D5CDD505-2E9C-101B-9397-08002B2CF9AE}" pid="4" name="TaxKeyword">
    <vt:lpwstr>524;#Floor Plans|003e1eee-76e6-45cf-8741-d9a0163e0743</vt:lpwstr>
  </property>
  <property fmtid="{D5CDD505-2E9C-101B-9397-08002B2CF9AE}" pid="5" name="Event Category">
    <vt:lpwstr>3772;#Floor Plans|003e1eee-76e6-45cf-8741-d9a0163e0743</vt:lpwstr>
  </property>
  <property fmtid="{D5CDD505-2E9C-101B-9397-08002B2CF9AE}" pid="6" name="Contact Details">
    <vt:lpwstr/>
  </property>
  <property fmtid="{D5CDD505-2E9C-101B-9397-08002B2CF9AE}" pid="7" name="DocumentSetDescription">
    <vt:lpwstr/>
  </property>
  <property fmtid="{D5CDD505-2E9C-101B-9397-08002B2CF9AE}" pid="8" name="_docset_NoMedatataSyncRequired">
    <vt:lpwstr>False</vt:lpwstr>
  </property>
</Properties>
</file>