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49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59DD5-0039-4008-9ADA-BB464EB6F6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35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B650-4BBF-4E79-80F3-53BC941D62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71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23FE-077F-41B8-A4F2-5D3D8B89F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65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D69D3-36B8-4C29-8B4A-D075A273D8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3EC26-2C02-4297-94CF-62F6721E6F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3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5A9FF-5A3F-477F-9420-26F6680125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206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D1097-D738-4284-BB81-DB30793E9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79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9DA6D-2073-4856-95F0-5D878D3C8A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016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1C2DD-D8AF-4875-AC01-7F41A96802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455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4FB81-1BE5-491C-931E-EFDD8A7F17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489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AE86E-CCCC-431D-82B9-98D8A689EB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84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89DB88-26AD-4695-8492-3FCBB89BE0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81000" y="1905000"/>
            <a:ext cx="829945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81000" y="5257800"/>
            <a:ext cx="3035300" cy="679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76600" y="1758950"/>
            <a:ext cx="40386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BAR</a:t>
            </a:r>
            <a:endParaRPr lang="en-US" alt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white">
          <a:xfrm>
            <a:off x="4648200" y="2133600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white">
          <a:xfrm flipV="1">
            <a:off x="381000" y="4876800"/>
            <a:ext cx="3013075" cy="0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white">
          <a:xfrm>
            <a:off x="8610600" y="2514600"/>
            <a:ext cx="228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609600" y="52578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white">
          <a:xfrm>
            <a:off x="381000" y="5257800"/>
            <a:ext cx="3048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white">
          <a:xfrm>
            <a:off x="7239000" y="2057400"/>
            <a:ext cx="1524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1752600" y="1752600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0550" y="600869"/>
            <a:ext cx="242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alibri" pitchFamily="34" charset="0"/>
              </a:rPr>
              <a:t>The Wintonian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590800" y="3497361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391400" y="398998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4495800" y="392902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012160" y="307558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11173" y="258296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40352" y="278092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Height 2m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Width 1.6m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2950" y="1700808"/>
            <a:ext cx="15841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Fire exit 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(&amp; disabled access to Conference Chamber)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E2BDA8-8D33-4CB4-BC2A-94C76ED8412C}"/>
              </a:ext>
            </a:extLst>
          </p:cNvPr>
          <p:cNvSpPr txBox="1"/>
          <p:nvPr/>
        </p:nvSpPr>
        <p:spPr>
          <a:xfrm>
            <a:off x="271264" y="484089"/>
            <a:ext cx="300114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Sit down dinner for a maximum of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40 guests.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Maximum number of 10 chairs on each table.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AA42B9-7C79-474B-8B86-532338D50157}"/>
              </a:ext>
            </a:extLst>
          </p:cNvPr>
          <p:cNvSpPr txBox="1"/>
          <p:nvPr/>
        </p:nvSpPr>
        <p:spPr>
          <a:xfrm>
            <a:off x="1020729" y="4662891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7CFE7-FBBD-4E6F-9E73-393407AC63F4}"/>
              </a:ext>
            </a:extLst>
          </p:cNvPr>
          <p:cNvSpPr txBox="1"/>
          <p:nvPr/>
        </p:nvSpPr>
        <p:spPr>
          <a:xfrm>
            <a:off x="2756692" y="3831450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40B61-571F-4A55-B73B-D0AC531E1F07}"/>
              </a:ext>
            </a:extLst>
          </p:cNvPr>
          <p:cNvSpPr txBox="1"/>
          <p:nvPr/>
        </p:nvSpPr>
        <p:spPr>
          <a:xfrm>
            <a:off x="4629150" y="4228746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1AB7EB-8285-4354-8395-3225FF0871ED}"/>
              </a:ext>
            </a:extLst>
          </p:cNvPr>
          <p:cNvSpPr txBox="1"/>
          <p:nvPr/>
        </p:nvSpPr>
        <p:spPr>
          <a:xfrm>
            <a:off x="6157415" y="3371056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217520-892C-421D-BF69-6C47C5E289D5}"/>
              </a:ext>
            </a:extLst>
          </p:cNvPr>
          <p:cNvSpPr txBox="1"/>
          <p:nvPr/>
        </p:nvSpPr>
        <p:spPr>
          <a:xfrm>
            <a:off x="7557292" y="4341537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ntonian'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XY6SRP3NC5U3-264602340-921</_dlc_DocId>
    <_dlc_DocIdUrl xmlns="79d5b4a5-39e5-48de-9042-d5a1972effa1">
      <Url>http://sharepointdms/sites/estates/_layouts/15/DocIdRedir.aspx?ID=XY6SRP3NC5U3-264602340-921</Url>
      <Description>XY6SRP3NC5U3-264602340-921</Description>
    </_dlc_DocIdUrl>
    <_dlc_DocIdPersistId xmlns="79d5b4a5-39e5-48de-9042-d5a1972effa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760569-DF37-4C4D-B084-213F588525E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95FF725-F643-4FE2-8293-E3F0381484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d5b4a5-39e5-48de-9042-d5a1972eff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D85963-436D-4402-9F64-427F295C5E68}">
  <ds:schemaRefs>
    <ds:schemaRef ds:uri="http://purl.org/dc/terms/"/>
    <ds:schemaRef ds:uri="http://purl.org/dc/dcmitype/"/>
    <ds:schemaRef ds:uri="79d5b4a5-39e5-48de-9042-d5a1972effa1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817C2E6-C2FB-4B59-9C90-8ADFD54E5F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Wintonian's</Template>
  <TotalTime>13</TotalTime>
  <Words>44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Wintonian's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Francesca Egerton</cp:lastModifiedBy>
  <cp:revision>7</cp:revision>
  <cp:lastPrinted>2002-11-05T10:07:48Z</cp:lastPrinted>
  <dcterms:created xsi:type="dcterms:W3CDTF">2015-08-07T11:09:30Z</dcterms:created>
  <dcterms:modified xsi:type="dcterms:W3CDTF">2025-03-21T10:50:04Z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2703b6fa-3384-4aeb-bbf6-02f78c01e9e5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